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9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42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89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03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34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8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1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28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9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17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4CE3-25BD-4999-8CBC-B40036368D7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61BA-3794-420A-90B4-D334EA1042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90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57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5" y="0"/>
            <a:ext cx="115394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7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4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0"/>
            <a:ext cx="12003109" cy="7405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4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6670"/>
            <a:ext cx="11629622" cy="742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93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2020-11-30T11:20:51Z</dcterms:created>
  <dcterms:modified xsi:type="dcterms:W3CDTF">2020-11-30T11:21:11Z</dcterms:modified>
</cp:coreProperties>
</file>